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9" r:id="rId5"/>
    <p:sldId id="264" r:id="rId6"/>
    <p:sldId id="265" r:id="rId7"/>
    <p:sldId id="270" r:id="rId8"/>
    <p:sldId id="266" r:id="rId9"/>
    <p:sldId id="267" r:id="rId10"/>
    <p:sldId id="268" r:id="rId11"/>
    <p:sldId id="261" r:id="rId12"/>
    <p:sldId id="259" r:id="rId13"/>
    <p:sldId id="25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83466"/>
  </p:normalViewPr>
  <p:slideViewPr>
    <p:cSldViewPr snapToGrid="0" snapToObjects="1">
      <p:cViewPr varScale="1">
        <p:scale>
          <a:sx n="86" d="100"/>
          <a:sy n="86" d="100"/>
        </p:scale>
        <p:origin x="24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58C3-9754-9447-BE10-13154554F86A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CD67C-AC1D-3C49-A666-99E7C633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2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 score is invariant to mean. Instead, use coefficient of variation </a:t>
            </a:r>
          </a:p>
          <a:p>
            <a:r>
              <a:rPr lang="en-US" dirty="0"/>
              <a:t>Try violins/box plots for parameters</a:t>
            </a:r>
          </a:p>
          <a:p>
            <a:r>
              <a:rPr lang="en-US" dirty="0"/>
              <a:t>Bar plot with error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1536-9E69-450F-FE9F-BEFCF845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9F523-4D5D-CAFE-84DA-476032EC4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023E-B63F-2CC3-2752-DD464A54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8021-4E8E-F5C5-E071-FF7C5A5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F87B-0395-2FF6-F0DC-14DC338F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788D-CA9F-C7AB-818F-6568D275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3578E-26B5-204A-20F7-537AF3E41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721E-DB3E-BEA5-A370-078D2C70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D3FAE-00E1-87CD-EADE-7392F12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D49C2-0AE5-ACE9-4849-B4EB9B19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8608-81C2-68F7-CDF8-2938A2BDD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D1F8-3D84-A85B-6809-50017920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9A10-037D-53A5-5F7C-917709C6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896E-AAB7-E73B-1668-E0BF1AB3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1580-7D62-1132-CCAF-3C3B832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D9B9-1721-CFFA-D01A-FD174D5E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B51B-AB9C-6E25-36DE-8E5ABC61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372C-68E0-3BDB-1210-CF5575AB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6B22-3FE1-5897-52C5-5BC54AB4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C035-FFD8-F859-51AD-B57F2656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F61-6188-CFDC-4B28-6106A54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3166-36E6-9FCA-50F5-FFB56419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0677-4911-385D-9972-BC48A61E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82CB1-260B-9B38-2069-4D465B05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B4AE-705C-4286-8ED2-E261AD66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793B-AF47-3BE1-9A99-68549E0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5E9-FA8D-7631-77C3-AC290D89B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0199-410C-C812-B05F-3758B041E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C18DC-9436-7257-38A0-F5DB84CD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D95B-35AE-CC14-2DA5-D043C0EF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3ABD-D8FF-69D3-71EC-D8373BE3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8F95-CC75-4924-9A74-AD12B73C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C0A30-71C3-466A-20D9-87754FB89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6796-5C3D-C7D9-E8F0-C19E761E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15F00-C32C-9ACE-18BB-1B98634CA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48796-F1A2-09C5-6D25-FBF210EE2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F45B-2C27-9B52-C110-0FF19A5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EDDA-B3EF-3C3C-7980-E8DD6B7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8549-5A09-901A-2D78-778C4B4E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7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F296-AECC-9A87-E0C9-4033FDEE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797C-A65B-59E6-EFAD-609441F7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8B1A-38E4-0F9E-16F2-92A19B4A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4E420-04BD-4993-7A8E-EF7BCF74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7C4-28B9-8870-271E-53BC758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5AB2-BC3F-94C7-885D-2ACBD87D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0D3D3-1846-D0BC-3E32-E7D99CBB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D6D1-FC5F-DF6C-1E4D-12721294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7799-89AA-C46C-905E-5EA42353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A8C2-4ADB-4896-9E2A-5FB33BB12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96EEC-D0E7-28B3-FD44-6D2B313A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75237-C9FC-4A8D-3249-11A5C201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34E95-BB21-8A78-6744-083E74A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90AD-C708-A23A-11BC-E5314072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42E38-91E0-B4A1-6A67-284DA320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2575-F7AD-3F86-7DE7-1EA550991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D048-5F3A-181C-6806-4185A6E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9150C-1880-4EE3-20DE-5683818A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45141-7C07-CC58-3E7C-ADD53911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70DE-D14E-1EFF-A4AF-F79E8714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1287-A337-527F-F590-34A27339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2F1-E4B3-61CE-2969-6BBCE8251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E950-7371-4A44-97D6-8899311B9D63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D90E-ECAE-38F7-6783-9F3A566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230C-170F-7CF4-25D6-DFCB6B97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B41-4C03-510C-5272-C6C0B9BD3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approaches for Bayesian optimization of dynamic pathways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EBDD2-B65C-D95B-7A8C-839ABEFB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Merzbacher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MSc Thesis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CDT in Biomedical AI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1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4708440" y="310583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Raw Figures</a:t>
            </a:r>
          </a:p>
        </p:txBody>
      </p:sp>
    </p:spTree>
    <p:extLst>
      <p:ext uri="{BB962C8B-B14F-4D97-AF65-F5344CB8AC3E}">
        <p14:creationId xmlns:p14="http://schemas.microsoft.com/office/powerpoint/2010/main" val="213455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E083EC-AA20-25B5-99A6-3BB95067F9FB}"/>
              </a:ext>
            </a:extLst>
          </p:cNvPr>
          <p:cNvGrpSpPr/>
          <p:nvPr/>
        </p:nvGrpSpPr>
        <p:grpSpPr>
          <a:xfrm>
            <a:off x="2598082" y="2683134"/>
            <a:ext cx="1030963" cy="1398048"/>
            <a:chOff x="1357687" y="2686172"/>
            <a:chExt cx="1406670" cy="190752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9CE519-CC9B-41CF-42AF-29528DAA4753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D1439F-933B-DCA6-80A9-35FEA65ED56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9CA28E3-916F-DBA2-BECB-4EBA4E5A9726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392D8-253D-DF8D-9BAA-969200F5FC9D}"/>
                </a:ext>
              </a:extLst>
            </p:cNvPr>
            <p:cNvSpPr txBox="1"/>
            <p:nvPr/>
          </p:nvSpPr>
          <p:spPr>
            <a:xfrm>
              <a:off x="1774415" y="2686172"/>
              <a:ext cx="593161" cy="4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F355-7AD4-1A67-D75D-FE502B1B6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3429" y="3155242"/>
              <a:ext cx="0" cy="24821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00A20D-8E40-0CEC-73F7-97FAF6520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463" y="3147893"/>
              <a:ext cx="25393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B74A8D-8C2B-FD0C-2EBB-B002F826F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748" y="2943262"/>
              <a:ext cx="309472" cy="247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947BCDC-DABA-78D9-3717-B14605D7123E}"/>
                </a:ext>
              </a:extLst>
            </p:cNvPr>
            <p:cNvCxnSpPr>
              <a:cxnSpLocks/>
            </p:cNvCxnSpPr>
            <p:nvPr/>
          </p:nvCxnSpPr>
          <p:spPr>
            <a:xfrm>
              <a:off x="1513878" y="2943261"/>
              <a:ext cx="0" cy="62153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4D0CCC-29E2-56A2-1780-7C1EECFB8F89}"/>
                </a:ext>
              </a:extLst>
            </p:cNvPr>
            <p:cNvSpPr txBox="1"/>
            <p:nvPr/>
          </p:nvSpPr>
          <p:spPr>
            <a:xfrm>
              <a:off x="1357687" y="3879807"/>
              <a:ext cx="1391481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</a:t>
              </a:r>
            </a:p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repression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72CE37-B59D-571B-DADC-9D6508B1FECE}"/>
              </a:ext>
            </a:extLst>
          </p:cNvPr>
          <p:cNvGrpSpPr/>
          <p:nvPr/>
        </p:nvGrpSpPr>
        <p:grpSpPr>
          <a:xfrm>
            <a:off x="3747231" y="2700222"/>
            <a:ext cx="1159292" cy="1426559"/>
            <a:chOff x="3316177" y="2532104"/>
            <a:chExt cx="1159292" cy="14265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07A7AB-65C8-DC98-3469-4BD36CD5B60A}"/>
                </a:ext>
              </a:extLst>
            </p:cNvPr>
            <p:cNvGrpSpPr/>
            <p:nvPr/>
          </p:nvGrpSpPr>
          <p:grpSpPr>
            <a:xfrm>
              <a:off x="3316177" y="2532104"/>
              <a:ext cx="1159292" cy="1426559"/>
              <a:chOff x="1262546" y="2686172"/>
              <a:chExt cx="1581765" cy="194642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E94651E-AEBB-734A-AF07-28753D6C9A9E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859222-E915-72BD-FBA3-EEDA07906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3858878-03EE-2781-CD57-E36BBA79C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935465-2989-5041-2840-20306E6ED074}"/>
                  </a:ext>
                </a:extLst>
              </p:cNvPr>
              <p:cNvSpPr txBox="1"/>
              <p:nvPr/>
            </p:nvSpPr>
            <p:spPr>
              <a:xfrm>
                <a:off x="1774415" y="2686172"/>
                <a:ext cx="593161" cy="4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B7AB0CF-7812-885A-54BD-E4D5906C76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3429" y="3155242"/>
                <a:ext cx="0" cy="2482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E86B5D-3309-8947-BF5F-13AB72036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463" y="3147893"/>
                <a:ext cx="253931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992CAC-D1F3-2936-181B-3A00AD405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780" y="2951710"/>
                <a:ext cx="24971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ACA4491-42A0-D55D-86F4-22765680C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6958" y="2943261"/>
                <a:ext cx="0" cy="621539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B3125B-C7F2-1A6A-B478-A797865DE9F7}"/>
                  </a:ext>
                </a:extLst>
              </p:cNvPr>
              <p:cNvSpPr txBox="1"/>
              <p:nvPr/>
            </p:nvSpPr>
            <p:spPr>
              <a:xfrm>
                <a:off x="1262546" y="3918708"/>
                <a:ext cx="1581765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downstream</a:t>
                </a:r>
              </a:p>
              <a:p>
                <a:pPr algn="ctr"/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activation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AB266F-14DF-08FB-8D40-FA90061E6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453" y="3164421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A75B1-A15D-21EA-721F-50CF1D53F0BC}"/>
              </a:ext>
            </a:extLst>
          </p:cNvPr>
          <p:cNvGrpSpPr/>
          <p:nvPr/>
        </p:nvGrpSpPr>
        <p:grpSpPr>
          <a:xfrm>
            <a:off x="5035574" y="2703522"/>
            <a:ext cx="1109599" cy="1193192"/>
            <a:chOff x="5346891" y="2532105"/>
            <a:chExt cx="1109599" cy="11931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857089-67B7-622C-D527-03D9C136AB9C}"/>
                </a:ext>
              </a:extLst>
            </p:cNvPr>
            <p:cNvSpPr/>
            <p:nvPr/>
          </p:nvSpPr>
          <p:spPr>
            <a:xfrm>
              <a:off x="5748810" y="3109592"/>
              <a:ext cx="305764" cy="3057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87A72B-901B-D829-E24D-595EB67C5E27}"/>
                </a:ext>
              </a:extLst>
            </p:cNvPr>
            <p:cNvCxnSpPr>
              <a:cxnSpLocks/>
            </p:cNvCxnSpPr>
            <p:nvPr/>
          </p:nvCxnSpPr>
          <p:spPr>
            <a:xfrm>
              <a:off x="5407955" y="3262473"/>
              <a:ext cx="2788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B1FD966-2343-F2DE-E195-233DA4E46117}"/>
                </a:ext>
              </a:extLst>
            </p:cNvPr>
            <p:cNvCxnSpPr>
              <a:cxnSpLocks/>
            </p:cNvCxnSpPr>
            <p:nvPr/>
          </p:nvCxnSpPr>
          <p:spPr>
            <a:xfrm>
              <a:off x="6127445" y="3262474"/>
              <a:ext cx="2952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19AB32-D5DF-9D5F-D8FA-F574B51CE902}"/>
                </a:ext>
              </a:extLst>
            </p:cNvPr>
            <p:cNvSpPr txBox="1"/>
            <p:nvPr/>
          </p:nvSpPr>
          <p:spPr>
            <a:xfrm>
              <a:off x="5697199" y="253210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93C670-3520-2524-5A74-3CBED719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692" y="2875892"/>
              <a:ext cx="0" cy="1819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98ABAF-736D-79A2-A8E0-BB9F571C9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637" y="287050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D4B26F-AB6D-39D3-2B18-65A380790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0030" y="2720529"/>
              <a:ext cx="226815" cy="181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10BD86B-2FFC-4796-4EAF-A6A52D25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249" y="2720528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7444B1-D749-9FBB-C955-CE3C4CF670A1}"/>
                </a:ext>
              </a:extLst>
            </p:cNvPr>
            <p:cNvSpPr txBox="1"/>
            <p:nvPr/>
          </p:nvSpPr>
          <p:spPr>
            <a:xfrm>
              <a:off x="5346891" y="3417520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82B224-4411-A2DE-0290-929FF2AE783A}"/>
                </a:ext>
              </a:extLst>
            </p:cNvPr>
            <p:cNvCxnSpPr>
              <a:cxnSpLocks/>
            </p:cNvCxnSpPr>
            <p:nvPr/>
          </p:nvCxnSpPr>
          <p:spPr>
            <a:xfrm>
              <a:off x="6067310" y="2707575"/>
              <a:ext cx="18301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90B743-8439-A385-B2F8-DDAEEFA0A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612" y="2701382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A7CAD18-09D3-6BD0-F47A-C11FD9819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505" y="314527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0D0A44-AF09-4B53-6285-108D61D64E5F}"/>
              </a:ext>
            </a:extLst>
          </p:cNvPr>
          <p:cNvGrpSpPr/>
          <p:nvPr/>
        </p:nvGrpSpPr>
        <p:grpSpPr>
          <a:xfrm>
            <a:off x="2222445" y="1072483"/>
            <a:ext cx="3049571" cy="1585712"/>
            <a:chOff x="1008157" y="852622"/>
            <a:chExt cx="3049571" cy="15857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5F081-C4B7-F50C-F475-C8E386B6533C}"/>
                </a:ext>
              </a:extLst>
            </p:cNvPr>
            <p:cNvSpPr/>
            <p:nvPr/>
          </p:nvSpPr>
          <p:spPr>
            <a:xfrm>
              <a:off x="1636236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1196250-27E9-FCDB-1847-D5FF4FBD10F4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28" y="852622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1D9B12-7666-A765-0DFC-9332957AC88A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76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899F994-69BB-5B38-16AE-E5E6E728361B}"/>
                </a:ext>
              </a:extLst>
            </p:cNvPr>
            <p:cNvSpPr/>
            <p:nvPr/>
          </p:nvSpPr>
          <p:spPr>
            <a:xfrm>
              <a:off x="2625543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16C847-6529-4ADF-944D-E41A755003DC}"/>
                </a:ext>
              </a:extLst>
            </p:cNvPr>
            <p:cNvCxnSpPr>
              <a:cxnSpLocks/>
            </p:cNvCxnSpPr>
            <p:nvPr/>
          </p:nvCxnSpPr>
          <p:spPr>
            <a:xfrm>
              <a:off x="3140183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4EDFCA-587B-C762-32FB-26F2091DE480}"/>
                </a:ext>
              </a:extLst>
            </p:cNvPr>
            <p:cNvSpPr/>
            <p:nvPr/>
          </p:nvSpPr>
          <p:spPr>
            <a:xfrm>
              <a:off x="3640537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2E581-694A-239A-B063-6BE7210FC7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31" y="1799705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30243D-52E2-0E42-C8E9-2457E22A227A}"/>
                </a:ext>
              </a:extLst>
            </p:cNvPr>
            <p:cNvSpPr txBox="1"/>
            <p:nvPr/>
          </p:nvSpPr>
          <p:spPr>
            <a:xfrm>
              <a:off x="1653061" y="126614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B75A8A-A801-DF57-3449-0BFAA6FEBB71}"/>
                </a:ext>
              </a:extLst>
            </p:cNvPr>
            <p:cNvSpPr txBox="1"/>
            <p:nvPr/>
          </p:nvSpPr>
          <p:spPr>
            <a:xfrm>
              <a:off x="2651230" y="1266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8E072C-EA74-6649-54E2-DF320E4D82E9}"/>
                </a:ext>
              </a:extLst>
            </p:cNvPr>
            <p:cNvSpPr txBox="1"/>
            <p:nvPr/>
          </p:nvSpPr>
          <p:spPr>
            <a:xfrm>
              <a:off x="3694988" y="126614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4A3B99-28DF-18BF-C978-875D2266AB82}"/>
                </a:ext>
              </a:extLst>
            </p:cNvPr>
            <p:cNvSpPr txBox="1"/>
            <p:nvPr/>
          </p:nvSpPr>
          <p:spPr>
            <a:xfrm>
              <a:off x="2137263" y="1037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A95D41-3180-21A7-ECA3-C9724A1CE35B}"/>
                </a:ext>
              </a:extLst>
            </p:cNvPr>
            <p:cNvSpPr txBox="1"/>
            <p:nvPr/>
          </p:nvSpPr>
          <p:spPr>
            <a:xfrm>
              <a:off x="3107500" y="1037002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37F53A-E649-6BAE-EAC9-305CD17DDC87}"/>
                </a:ext>
              </a:extLst>
            </p:cNvPr>
            <p:cNvSpPr txBox="1"/>
            <p:nvPr/>
          </p:nvSpPr>
          <p:spPr>
            <a:xfrm>
              <a:off x="1397131" y="1792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572A71-66B6-1CB2-128C-10756FF73063}"/>
                </a:ext>
              </a:extLst>
            </p:cNvPr>
            <p:cNvSpPr txBox="1"/>
            <p:nvPr/>
          </p:nvSpPr>
          <p:spPr>
            <a:xfrm>
              <a:off x="1008157" y="915011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8CAA8B-F8B6-EBA9-26E8-FB8D55278180}"/>
              </a:ext>
            </a:extLst>
          </p:cNvPr>
          <p:cNvGrpSpPr/>
          <p:nvPr/>
        </p:nvGrpSpPr>
        <p:grpSpPr>
          <a:xfrm>
            <a:off x="1451312" y="3252245"/>
            <a:ext cx="1014783" cy="820561"/>
            <a:chOff x="1379763" y="3474108"/>
            <a:chExt cx="1384594" cy="111959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C9D6CF4-A554-492F-66C7-6CB16C343C7B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F91D576-24AD-D952-B87F-3C6C9E6618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426ED41-1243-9032-BB73-85E6C4FED3B9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382E3E-63EE-201C-C125-246EBE2784F8}"/>
                </a:ext>
              </a:extLst>
            </p:cNvPr>
            <p:cNvSpPr txBox="1"/>
            <p:nvPr/>
          </p:nvSpPr>
          <p:spPr>
            <a:xfrm>
              <a:off x="1656236" y="3879807"/>
              <a:ext cx="794382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8095DF-19F0-F947-FFBC-92BA0E92DD1F}"/>
              </a:ext>
            </a:extLst>
          </p:cNvPr>
          <p:cNvGrpSpPr/>
          <p:nvPr/>
        </p:nvGrpSpPr>
        <p:grpSpPr>
          <a:xfrm>
            <a:off x="1990593" y="916442"/>
            <a:ext cx="5798112" cy="4571846"/>
            <a:chOff x="1037328" y="1157705"/>
            <a:chExt cx="5798112" cy="45718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FBAF9E-EC64-1EEE-192F-E501963CBAEF}"/>
                </a:ext>
              </a:extLst>
            </p:cNvPr>
            <p:cNvGrpSpPr/>
            <p:nvPr/>
          </p:nvGrpSpPr>
          <p:grpSpPr>
            <a:xfrm>
              <a:off x="1305550" y="1157705"/>
              <a:ext cx="5174823" cy="2850820"/>
              <a:chOff x="976098" y="1986530"/>
              <a:chExt cx="5174823" cy="285082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46A9ABD-9B7E-7FE6-D2E0-0EBB14A985B2}"/>
                  </a:ext>
                </a:extLst>
              </p:cNvPr>
              <p:cNvSpPr/>
              <p:nvPr/>
            </p:nvSpPr>
            <p:spPr>
              <a:xfrm>
                <a:off x="1604177" y="2715591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5DEB493-927A-5416-CB1A-1A7FACE1C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7369" y="2302070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8518A9-8E98-4E1F-8564-411200DC7D01}"/>
                  </a:ext>
                </a:extLst>
              </p:cNvPr>
              <p:cNvSpPr/>
              <p:nvPr/>
            </p:nvSpPr>
            <p:spPr>
              <a:xfrm>
                <a:off x="5733730" y="2718716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332221A-503E-D4E9-E820-9F276D2E0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3395" y="3237277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E86FFF-87EB-883F-B48D-EE78A01DAA81}"/>
                  </a:ext>
                </a:extLst>
              </p:cNvPr>
              <p:cNvSpPr txBox="1"/>
              <p:nvPr/>
            </p:nvSpPr>
            <p:spPr>
              <a:xfrm>
                <a:off x="1643495" y="273952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A76E46-7114-EC01-E1CD-A7D9F18EFBCF}"/>
                  </a:ext>
                </a:extLst>
              </p:cNvPr>
              <p:cNvSpPr txBox="1"/>
              <p:nvPr/>
            </p:nvSpPr>
            <p:spPr>
              <a:xfrm>
                <a:off x="5795146" y="274264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3AF86D-036C-E75C-B404-09D3B575D40D}"/>
                  </a:ext>
                </a:extLst>
              </p:cNvPr>
              <p:cNvSpPr txBox="1"/>
              <p:nvPr/>
            </p:nvSpPr>
            <p:spPr>
              <a:xfrm>
                <a:off x="976098" y="2364459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9B41FC-02D4-CE7A-5217-84672006478B}"/>
                  </a:ext>
                </a:extLst>
              </p:cNvPr>
              <p:cNvSpPr txBox="1"/>
              <p:nvPr/>
            </p:nvSpPr>
            <p:spPr>
              <a:xfrm>
                <a:off x="4130474" y="254242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233D650-FFA3-64D9-AC88-31725B06845C}"/>
                  </a:ext>
                </a:extLst>
              </p:cNvPr>
              <p:cNvSpPr/>
              <p:nvPr/>
            </p:nvSpPr>
            <p:spPr>
              <a:xfrm>
                <a:off x="3645353" y="2722210"/>
                <a:ext cx="417191" cy="417191"/>
              </a:xfrm>
              <a:prstGeom prst="ellipse">
                <a:avLst/>
              </a:prstGeom>
              <a:solidFill>
                <a:srgbClr val="F6ABB7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2657BA0-7C7A-537C-448D-0DF293C29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4993" y="2933091"/>
                <a:ext cx="552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4F2302E-A95C-0C48-7ADD-898795818D01}"/>
                  </a:ext>
                </a:extLst>
              </p:cNvPr>
              <p:cNvGrpSpPr/>
              <p:nvPr/>
            </p:nvGrpSpPr>
            <p:grpSpPr>
              <a:xfrm rot="16200000">
                <a:off x="3560502" y="2109024"/>
                <a:ext cx="618132" cy="385953"/>
                <a:chOff x="5123792" y="2691145"/>
                <a:chExt cx="618132" cy="385953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C3960BDC-E033-2CA7-C28D-B5357D2F3105}"/>
                    </a:ext>
                  </a:extLst>
                </p:cNvPr>
                <p:cNvSpPr/>
                <p:nvPr/>
              </p:nvSpPr>
              <p:spPr>
                <a:xfrm>
                  <a:off x="5269952" y="2691145"/>
                  <a:ext cx="162906" cy="385953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C5C87956-73BC-D561-1811-DF1BF01AC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32858" y="2582099"/>
                  <a:ext cx="0" cy="61813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3A7058-609C-77AB-0760-5982B1EECBBD}"/>
                  </a:ext>
                </a:extLst>
              </p:cNvPr>
              <p:cNvSpPr txBox="1"/>
              <p:nvPr/>
            </p:nvSpPr>
            <p:spPr>
              <a:xfrm>
                <a:off x="3695958" y="276312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7C20D89-0C8D-F442-DECF-6D4A9B6A04A4}"/>
                  </a:ext>
                </a:extLst>
              </p:cNvPr>
              <p:cNvGrpSpPr/>
              <p:nvPr/>
            </p:nvGrpSpPr>
            <p:grpSpPr>
              <a:xfrm>
                <a:off x="4091094" y="3068703"/>
                <a:ext cx="651933" cy="360297"/>
                <a:chOff x="6377493" y="1759542"/>
                <a:chExt cx="651933" cy="360297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D26E6FB-0697-1939-83AA-A0A6C75CD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7493" y="201788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61238EC-E2E1-252B-F502-61B76F2AB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5979" y="175954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C8BABD15-6BF7-66A6-1103-2F05CADF2B95}"/>
                    </a:ext>
                  </a:extLst>
                </p:cNvPr>
                <p:cNvCxnSpPr/>
                <p:nvPr/>
              </p:nvCxnSpPr>
              <p:spPr>
                <a:xfrm>
                  <a:off x="6459045" y="175954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Pentagon 90">
                  <a:extLst>
                    <a:ext uri="{FF2B5EF4-FFF2-40B4-BE49-F238E27FC236}">
                      <a16:creationId xmlns:a16="http://schemas.microsoft.com/office/drawing/2014/main" id="{A70BFC8E-D8C1-5668-35C3-89920A9E3FD6}"/>
                    </a:ext>
                  </a:extLst>
                </p:cNvPr>
                <p:cNvSpPr/>
                <p:nvPr/>
              </p:nvSpPr>
              <p:spPr>
                <a:xfrm>
                  <a:off x="6550995" y="191194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01F1E47-7E25-447D-93E0-2DCFEBB81A2A}"/>
                  </a:ext>
                </a:extLst>
              </p:cNvPr>
              <p:cNvGrpSpPr/>
              <p:nvPr/>
            </p:nvGrpSpPr>
            <p:grpSpPr>
              <a:xfrm>
                <a:off x="2080535" y="3068703"/>
                <a:ext cx="651933" cy="360297"/>
                <a:chOff x="6400248" y="1777592"/>
                <a:chExt cx="651933" cy="360297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63176B4-3944-9C03-8F65-5E0CE7B67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0248" y="203593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9915182-DCCA-DA7C-EF40-4DE3A60D1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734" y="177759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3EC157ED-7060-F839-4255-463F86CFC5DD}"/>
                    </a:ext>
                  </a:extLst>
                </p:cNvPr>
                <p:cNvCxnSpPr/>
                <p:nvPr/>
              </p:nvCxnSpPr>
              <p:spPr>
                <a:xfrm>
                  <a:off x="6481800" y="177759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Pentagon 86">
                  <a:extLst>
                    <a:ext uri="{FF2B5EF4-FFF2-40B4-BE49-F238E27FC236}">
                      <a16:creationId xmlns:a16="http://schemas.microsoft.com/office/drawing/2014/main" id="{D0DE0259-1011-3478-ED48-614FD9811CB5}"/>
                    </a:ext>
                  </a:extLst>
                </p:cNvPr>
                <p:cNvSpPr/>
                <p:nvPr/>
              </p:nvSpPr>
              <p:spPr>
                <a:xfrm>
                  <a:off x="6573750" y="192999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72FCF6-3FE2-B99F-6E11-E964D7FF37DC}"/>
                  </a:ext>
                </a:extLst>
              </p:cNvPr>
              <p:cNvSpPr txBox="1"/>
              <p:nvPr/>
            </p:nvSpPr>
            <p:spPr>
              <a:xfrm>
                <a:off x="3132411" y="1986530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export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EA6E3D8-E693-F9E4-4A46-11E34A808BE7}"/>
                  </a:ext>
                </a:extLst>
              </p:cNvPr>
              <p:cNvGrpSpPr/>
              <p:nvPr/>
            </p:nvGrpSpPr>
            <p:grpSpPr>
              <a:xfrm>
                <a:off x="3631838" y="3585031"/>
                <a:ext cx="481210" cy="369332"/>
                <a:chOff x="5869940" y="3747416"/>
                <a:chExt cx="481210" cy="369332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DE0543DD-7E8D-B213-76C2-B2976A622BA2}"/>
                    </a:ext>
                  </a:extLst>
                </p:cNvPr>
                <p:cNvSpPr/>
                <p:nvPr/>
              </p:nvSpPr>
              <p:spPr>
                <a:xfrm>
                  <a:off x="5878272" y="3766823"/>
                  <a:ext cx="472878" cy="306888"/>
                </a:xfrm>
                <a:prstGeom prst="roundRect">
                  <a:avLst/>
                </a:prstGeom>
                <a:solidFill>
                  <a:srgbClr val="F6ABB7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779ACF5-1813-9E01-19A2-D4075952365A}"/>
                    </a:ext>
                  </a:extLst>
                </p:cNvPr>
                <p:cNvSpPr txBox="1"/>
                <p:nvPr/>
              </p:nvSpPr>
              <p:spPr>
                <a:xfrm>
                  <a:off x="5869940" y="3747416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TF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605D2BA-2CD0-74C0-60F3-94A82BE7CA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435" y="3237277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4645E8C-2B24-7386-99B5-EB9C3976048A}"/>
                  </a:ext>
                </a:extLst>
              </p:cNvPr>
              <p:cNvSpPr/>
              <p:nvPr/>
            </p:nvSpPr>
            <p:spPr>
              <a:xfrm>
                <a:off x="1593618" y="3821427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B90C8EF-D03D-4E9A-B3BC-25AEB995F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8917" y="4333766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F32E097-D50E-C1AD-F470-31A0CF6044DC}"/>
                  </a:ext>
                </a:extLst>
              </p:cNvPr>
              <p:cNvSpPr/>
              <p:nvPr/>
            </p:nvSpPr>
            <p:spPr>
              <a:xfrm>
                <a:off x="1359763" y="3176460"/>
                <a:ext cx="453009" cy="608610"/>
              </a:xfrm>
              <a:prstGeom prst="arc">
                <a:avLst>
                  <a:gd name="adj1" fmla="val 5459464"/>
                  <a:gd name="adj2" fmla="val 1625576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E4B7A0A-79D5-C4E9-C84A-158BBAE5F72D}"/>
                  </a:ext>
                </a:extLst>
              </p:cNvPr>
              <p:cNvSpPr/>
              <p:nvPr/>
            </p:nvSpPr>
            <p:spPr>
              <a:xfrm>
                <a:off x="2707986" y="2730284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C13DB2-0AC0-4BA8-3A27-AE2BF40C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937" y="2933091"/>
                <a:ext cx="370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E6BD74A-8ED1-A682-4B82-210E360CA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567" y="2938880"/>
                <a:ext cx="552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2CAA87-C247-7680-26EB-6A1A5C0BD428}"/>
                  </a:ext>
                </a:extLst>
              </p:cNvPr>
              <p:cNvSpPr txBox="1"/>
              <p:nvPr/>
            </p:nvSpPr>
            <p:spPr>
              <a:xfrm>
                <a:off x="2144604" y="2502958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CF1EFD4-1B3D-B74D-667D-5368BD0EC4A6}"/>
                  </a:ext>
                </a:extLst>
              </p:cNvPr>
              <p:cNvSpPr txBox="1"/>
              <p:nvPr/>
            </p:nvSpPr>
            <p:spPr>
              <a:xfrm rot="16200000">
                <a:off x="321642" y="3807271"/>
                <a:ext cx="1627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native metabolism</a:t>
                </a:r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E30794E2-AA39-CFED-CB51-2EF35323DF30}"/>
                  </a:ext>
                </a:extLst>
              </p:cNvPr>
              <p:cNvSpPr/>
              <p:nvPr/>
            </p:nvSpPr>
            <p:spPr>
              <a:xfrm rot="5400000">
                <a:off x="4055500" y="2456770"/>
                <a:ext cx="462582" cy="417191"/>
              </a:xfrm>
              <a:prstGeom prst="arc">
                <a:avLst>
                  <a:gd name="adj1" fmla="val 5459464"/>
                  <a:gd name="adj2" fmla="val 16255760"/>
                </a:avLst>
              </a:prstGeom>
              <a:ln w="3810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8E020A9-A32E-3A50-74A5-43846E18E433}"/>
                  </a:ext>
                </a:extLst>
              </p:cNvPr>
              <p:cNvSpPr txBox="1"/>
              <p:nvPr/>
            </p:nvSpPr>
            <p:spPr>
              <a:xfrm>
                <a:off x="4142148" y="2115630"/>
                <a:ext cx="8515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allostery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F765E5-06B5-8D3B-845A-FE9CC1A3F29B}"/>
                  </a:ext>
                </a:extLst>
              </p:cNvPr>
              <p:cNvSpPr/>
              <p:nvPr/>
            </p:nvSpPr>
            <p:spPr>
              <a:xfrm>
                <a:off x="4780840" y="2722210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7E75315-670B-D392-D006-11B280E88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5791" y="2925017"/>
                <a:ext cx="370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5AF9435-8525-6F8E-73FD-F3D2A95D5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7046" y="3209227"/>
                <a:ext cx="0" cy="291025"/>
              </a:xfrm>
              <a:prstGeom prst="line">
                <a:avLst/>
              </a:prstGeom>
              <a:solidFill>
                <a:srgbClr val="F6ABB7"/>
              </a:solidFill>
              <a:ln w="381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BDF9B5B-2AEC-145A-FF8C-A2FC97484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3991" y="3516177"/>
                <a:ext cx="186109" cy="0"/>
              </a:xfrm>
              <a:prstGeom prst="line">
                <a:avLst/>
              </a:prstGeom>
              <a:solidFill>
                <a:srgbClr val="F6ABB7"/>
              </a:solidFill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AE5F9D-3377-22E8-4839-EAE6F1259963}"/>
                </a:ext>
              </a:extLst>
            </p:cNvPr>
            <p:cNvSpPr txBox="1"/>
            <p:nvPr/>
          </p:nvSpPr>
          <p:spPr>
            <a:xfrm>
              <a:off x="4571727" y="2546351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428E98-F5CF-98EF-159D-085E9DBE2D2E}"/>
                </a:ext>
              </a:extLst>
            </p:cNvPr>
            <p:cNvSpPr txBox="1"/>
            <p:nvPr/>
          </p:nvSpPr>
          <p:spPr>
            <a:xfrm>
              <a:off x="4253024" y="4306487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1EB145-60BF-21DE-3F25-5B23C51702B8}"/>
                </a:ext>
              </a:extLst>
            </p:cNvPr>
            <p:cNvSpPr/>
            <p:nvPr/>
          </p:nvSpPr>
          <p:spPr>
            <a:xfrm>
              <a:off x="3767903" y="4486272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48C07D-2AF3-5D8B-41ED-0FD88078A395}"/>
                </a:ext>
              </a:extLst>
            </p:cNvPr>
            <p:cNvCxnSpPr>
              <a:cxnSpLocks/>
            </p:cNvCxnSpPr>
            <p:nvPr/>
          </p:nvCxnSpPr>
          <p:spPr>
            <a:xfrm>
              <a:off x="4277543" y="4697153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C4870-A29B-1756-FF26-2BCFCC1D7B9E}"/>
                </a:ext>
              </a:extLst>
            </p:cNvPr>
            <p:cNvSpPr txBox="1"/>
            <p:nvPr/>
          </p:nvSpPr>
          <p:spPr>
            <a:xfrm>
              <a:off x="3811624" y="44972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19893B-E4CD-B088-3966-2DB79D0F15EE}"/>
                </a:ext>
              </a:extLst>
            </p:cNvPr>
            <p:cNvSpPr txBox="1"/>
            <p:nvPr/>
          </p:nvSpPr>
          <p:spPr>
            <a:xfrm>
              <a:off x="3763224" y="5149982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E34686-2E4C-07C8-0BD9-B85997D2F047}"/>
                </a:ext>
              </a:extLst>
            </p:cNvPr>
            <p:cNvCxnSpPr>
              <a:cxnSpLocks/>
            </p:cNvCxnSpPr>
            <p:nvPr/>
          </p:nvCxnSpPr>
          <p:spPr>
            <a:xfrm>
              <a:off x="3120951" y="46971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41F91D-B1AD-7B60-0199-B1895C34435D}"/>
                </a:ext>
              </a:extLst>
            </p:cNvPr>
            <p:cNvSpPr txBox="1"/>
            <p:nvPr/>
          </p:nvSpPr>
          <p:spPr>
            <a:xfrm>
              <a:off x="3057917" y="42447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5BE6C7A-52D2-EF35-E9D2-BA937412117E}"/>
                </a:ext>
              </a:extLst>
            </p:cNvPr>
            <p:cNvSpPr/>
            <p:nvPr/>
          </p:nvSpPr>
          <p:spPr>
            <a:xfrm rot="5400000">
              <a:off x="4178050" y="4220832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17237C-567A-7D11-F343-2C5D69315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6017" y="4963708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8474C-1F46-36ED-0E0A-D45DE8B4F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962" y="5175991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B5876E-0FC9-1CB0-9F84-D15C6F08FA63}"/>
                </a:ext>
              </a:extLst>
            </p:cNvPr>
            <p:cNvSpPr txBox="1"/>
            <p:nvPr/>
          </p:nvSpPr>
          <p:spPr>
            <a:xfrm>
              <a:off x="3406405" y="450441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42D11-A559-F618-17F9-5DEAD816ABFA}"/>
                </a:ext>
              </a:extLst>
            </p:cNvPr>
            <p:cNvSpPr txBox="1"/>
            <p:nvPr/>
          </p:nvSpPr>
          <p:spPr>
            <a:xfrm>
              <a:off x="1037328" y="5421774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6D455-ED57-C8E5-40CC-655645903114}"/>
                </a:ext>
              </a:extLst>
            </p:cNvPr>
            <p:cNvSpPr txBox="1"/>
            <p:nvPr/>
          </p:nvSpPr>
          <p:spPr>
            <a:xfrm>
              <a:off x="3057917" y="5421774"/>
              <a:ext cx="1965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400D18-28B2-F171-9171-7BF1E196309A}"/>
                </a:ext>
              </a:extLst>
            </p:cNvPr>
            <p:cNvSpPr txBox="1"/>
            <p:nvPr/>
          </p:nvSpPr>
          <p:spPr>
            <a:xfrm>
              <a:off x="5342453" y="5421774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4423CE-5BC3-2AA1-48E4-0914D7AF3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3815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11061F-C7CE-3251-F087-2909C5546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760" y="4840539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6DCE7C-E7FF-28AF-E62B-EE3C0C688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7062" y="5332919"/>
              <a:ext cx="29675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06AA3-EEF4-482F-BC3C-7EA910D1A8F6}"/>
                </a:ext>
              </a:extLst>
            </p:cNvPr>
            <p:cNvSpPr txBox="1"/>
            <p:nvPr/>
          </p:nvSpPr>
          <p:spPr>
            <a:xfrm>
              <a:off x="2267447" y="43047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4FA257-DC00-2C21-A670-0B7ACF9FC1FB}"/>
                </a:ext>
              </a:extLst>
            </p:cNvPr>
            <p:cNvSpPr/>
            <p:nvPr/>
          </p:nvSpPr>
          <p:spPr>
            <a:xfrm>
              <a:off x="1782326" y="44845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B8A27D-2F83-39C7-19FC-3C158F712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91966" y="4695424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50122F-F7B2-2804-C3B3-2A7D16FDDE30}"/>
                </a:ext>
              </a:extLst>
            </p:cNvPr>
            <p:cNvSpPr txBox="1"/>
            <p:nvPr/>
          </p:nvSpPr>
          <p:spPr>
            <a:xfrm>
              <a:off x="1826047" y="451248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CB7890-9CCC-D6A4-8D15-2CBC4077EA53}"/>
                </a:ext>
              </a:extLst>
            </p:cNvPr>
            <p:cNvSpPr txBox="1"/>
            <p:nvPr/>
          </p:nvSpPr>
          <p:spPr>
            <a:xfrm>
              <a:off x="1777647" y="5148253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6F4403-A82D-C6B0-87FA-0EBC47CFB7E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74" y="469542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22767-5245-2DCF-A8C2-D3FF9F408FE1}"/>
                </a:ext>
              </a:extLst>
            </p:cNvPr>
            <p:cNvSpPr txBox="1"/>
            <p:nvPr/>
          </p:nvSpPr>
          <p:spPr>
            <a:xfrm>
              <a:off x="1072340" y="42430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3410AE9-AC1F-5652-4316-40FABFE28E1A}"/>
                </a:ext>
              </a:extLst>
            </p:cNvPr>
            <p:cNvSpPr/>
            <p:nvPr/>
          </p:nvSpPr>
          <p:spPr>
            <a:xfrm rot="5400000">
              <a:off x="2192473" y="4219103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75E488-F3FD-62C3-EEC8-D1F1D5E35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0440" y="4961979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A2822E-D863-A6D0-C269-CD8CE4D21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385" y="5174262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A5E27-9DD7-5737-3556-61219EADE4BC}"/>
                </a:ext>
              </a:extLst>
            </p:cNvPr>
            <p:cNvSpPr txBox="1"/>
            <p:nvPr/>
          </p:nvSpPr>
          <p:spPr>
            <a:xfrm>
              <a:off x="1420828" y="4502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C47E8F-64EA-6692-2C21-488766A14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4979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10A6C5-07CE-80EF-CC25-C05E57412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979" y="5333351"/>
              <a:ext cx="52814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E09CB9-6AB4-8257-2D81-7FAB6B8508D7}"/>
                </a:ext>
              </a:extLst>
            </p:cNvPr>
            <p:cNvSpPr txBox="1"/>
            <p:nvPr/>
          </p:nvSpPr>
          <p:spPr>
            <a:xfrm>
              <a:off x="6257926" y="43047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2FFE3C0-D5BB-1695-298B-2E10F442B9C7}"/>
                </a:ext>
              </a:extLst>
            </p:cNvPr>
            <p:cNvSpPr/>
            <p:nvPr/>
          </p:nvSpPr>
          <p:spPr>
            <a:xfrm>
              <a:off x="5772805" y="44845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B9C0D42-5772-8393-299E-A1092A05FF31}"/>
                </a:ext>
              </a:extLst>
            </p:cNvPr>
            <p:cNvCxnSpPr>
              <a:cxnSpLocks/>
            </p:cNvCxnSpPr>
            <p:nvPr/>
          </p:nvCxnSpPr>
          <p:spPr>
            <a:xfrm>
              <a:off x="6282445" y="4695424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B666AC-88A8-D702-B6D7-FC437DF46F17}"/>
                </a:ext>
              </a:extLst>
            </p:cNvPr>
            <p:cNvSpPr txBox="1"/>
            <p:nvPr/>
          </p:nvSpPr>
          <p:spPr>
            <a:xfrm>
              <a:off x="5811195" y="45084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E62828-83CA-5FF7-416C-BF317ED0E7CC}"/>
                </a:ext>
              </a:extLst>
            </p:cNvPr>
            <p:cNvSpPr txBox="1"/>
            <p:nvPr/>
          </p:nvSpPr>
          <p:spPr>
            <a:xfrm>
              <a:off x="5768126" y="5148253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78447B-C4C5-90DF-FBD6-CCB076AF5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25853" y="469542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378922-1456-EC2C-A5CB-11E6E6CA1447}"/>
                </a:ext>
              </a:extLst>
            </p:cNvPr>
            <p:cNvSpPr txBox="1"/>
            <p:nvPr/>
          </p:nvSpPr>
          <p:spPr>
            <a:xfrm>
              <a:off x="5062819" y="42430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BE6F1E4-A269-8EAD-5D36-F4FBBD22E520}"/>
                </a:ext>
              </a:extLst>
            </p:cNvPr>
            <p:cNvSpPr/>
            <p:nvPr/>
          </p:nvSpPr>
          <p:spPr>
            <a:xfrm rot="5400000">
              <a:off x="6182952" y="4219103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603DFC-4EA5-904F-CC99-E98FCD40E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919" y="4961979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2698805-A3C3-AB38-F1C6-96EF12B68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7864" y="5174262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618693-5C6D-46F8-5434-209CAF6CF03A}"/>
                </a:ext>
              </a:extLst>
            </p:cNvPr>
            <p:cNvSpPr txBox="1"/>
            <p:nvPr/>
          </p:nvSpPr>
          <p:spPr>
            <a:xfrm>
              <a:off x="5411307" y="4502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D66C9B-4FAB-4E0A-BB38-8272C5BF9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458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D621DCD-ACE2-DB1E-3A32-6083123B0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458" y="5333351"/>
              <a:ext cx="52814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08DC34-8A84-2A61-2F93-DFF66E8E6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665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8E92B3-7444-1E96-5FCD-31A8F5D2A8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610" y="4840539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45D7C0-486E-BF3C-E909-D3FFA6075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2912" y="5332919"/>
              <a:ext cx="29675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463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41D44-2BBF-BFE3-C126-610587CB8133}"/>
              </a:ext>
            </a:extLst>
          </p:cNvPr>
          <p:cNvGrpSpPr/>
          <p:nvPr/>
        </p:nvGrpSpPr>
        <p:grpSpPr>
          <a:xfrm>
            <a:off x="1942381" y="892861"/>
            <a:ext cx="7753510" cy="5072278"/>
            <a:chOff x="1690205" y="1564914"/>
            <a:chExt cx="7753510" cy="50722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2549A0-50A8-EF69-298F-CF2F674277DE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D61ADC0-56F6-7780-897E-35B03E20146E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39607E2-7719-2852-EFC3-D2D28E8AA5F7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C10B5047-2DE4-038A-167D-A8529AB13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7EB2941-934E-34CA-D730-5DA5F53A2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A04CB75-3157-EF0A-FA59-B190FB341AB4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7FBC6796-CFE3-1DBB-647B-DA0115ADC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DA2433A-7D67-55E0-EB0A-922AF41FF4F3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B046D64-8600-B7D5-8737-485BDC4BE14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15AF6550-E614-F28A-EFD5-8B90E7D26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B72F2D9-B7A5-44DF-F696-58B6CEDE63F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A1F3C16A-5BC5-AC16-4DD8-DF0DB69D7223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F049DC73-A6C5-CD28-83DB-04D49AFD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C9B7B37-D01C-301D-5112-B7C43C2ED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D8CC2FF-614F-4928-3908-8BB72992FD8A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Pentagon 115">
                    <a:extLst>
                      <a:ext uri="{FF2B5EF4-FFF2-40B4-BE49-F238E27FC236}">
                        <a16:creationId xmlns:a16="http://schemas.microsoft.com/office/drawing/2014/main" id="{6D81EF9E-B7A1-85DF-2C70-B825DA08142E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9226578-511C-DF54-FA06-E83F8460E0E1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48631C-6E21-27DB-0CEF-09D28F0D2840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C709C1-56BD-A13D-9202-77D697566A1C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9B55-9E07-70D2-A09E-EF53D43D7FFA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ECC753-A4C1-3F7D-69CA-DA72BFD9F642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250B80E-2B04-B0C8-72E5-582F357030F3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E62B47E-1751-205A-1ECD-FEC5B2BA1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23FB9998-ED0E-B5B5-C894-A9D2D92F4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2DC1848-4B18-CD5F-3588-49C8E0A2EB18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936AD93-080F-71A4-E804-F7BD7B4F3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D0AD84-E483-72F9-5133-FE2714D72C7E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EECECAA-F601-B563-DFCA-15C335D8BCB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6EBA6B1C-AB02-863C-9FBF-1A15B34B13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0B5816-9601-1734-73A1-D53712A3A80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E274D39-1114-B3F0-9B5E-536CD4494EE4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B9AF465-EAA6-9905-4330-B32C9F42F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5B74C08-0696-E5F7-4382-3D21CE8EA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2781FB81-F1BD-2805-ADA2-6E3B7FC9097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Pentagon 98">
                    <a:extLst>
                      <a:ext uri="{FF2B5EF4-FFF2-40B4-BE49-F238E27FC236}">
                        <a16:creationId xmlns:a16="http://schemas.microsoft.com/office/drawing/2014/main" id="{E280577D-71A7-CF35-97A3-9516F48E14FD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55C4029-352B-170E-A6A6-E5A9E5C065C6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87A3AAF-017D-E180-3032-FB696434F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1AD4C88-9656-4326-7584-84B084DE9612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1078F7-3A93-E2F0-5280-03B8920E66F2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E99DD2D-6C76-C8E6-78D1-F952EAD748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72E7102-D4C6-21D7-6633-3E293C40A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CB9580A-FB97-8417-39CF-4DED98F3D0C7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93B4D851-5078-181B-35AC-018D09E07A9E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6FF609-3ED1-CF3A-0AC6-97BC6AB2A5FC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9DDA5-8304-CFEC-4A63-290EBC7ACA1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6515E46-8403-16CE-996E-AFC5E664B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7709AF5-4013-1108-5B7A-214DD6E9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86C53-1603-4B9D-1B30-912984B36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9F86FEA-60F3-07C7-03A2-210C1EC82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38C8BD8-FD39-395D-2D3C-BEEECA0BBB2C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5D48AB6-6909-BA3F-EF95-8B79181B61E2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F674844-5551-ED3A-30A6-53E7F9D0DBB1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9FCE22A-C07D-E4E0-1D32-73C0A7CC0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85AF1EE-28C7-43F3-9F85-B38222F0D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4F71248-C21B-F34D-CEE1-55B5D5B3D56D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382A0B7-44A1-5A5A-A8CD-55DA45703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BF3FC8C-2392-CAF1-9866-E1832332F68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8F5E7D4-FCE3-FE99-3C02-9D1CB7FF10FC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2B3F34A4-973F-988F-2A27-74E76786D1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3AB41C6-117D-9C3F-03A9-682981BC2B0C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030995D-7611-47E1-B716-6C1E23174B6C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4EDB83A-7A06-ADC2-FC25-DCFAA5082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DE0ABC-3714-F1C9-2EF0-B8CEEA96CA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B5B6FC51-D9B1-54DD-655F-DB5B45C60654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Pentagon 73">
                    <a:extLst>
                      <a:ext uri="{FF2B5EF4-FFF2-40B4-BE49-F238E27FC236}">
                        <a16:creationId xmlns:a16="http://schemas.microsoft.com/office/drawing/2014/main" id="{5F06D52D-EDBA-5C39-1E52-59EA22A7D447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DEB4912-D33C-F599-753F-2CD0B4A2B83A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2EE0B8-FBDF-3F3C-BAB3-6B6598AD639F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3CEA97-DC95-006A-C077-AD1580ADBB32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13AA5F-4980-316C-7703-8A1E2DE50176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E07B7B0-0E26-5602-76F8-248E0C3D780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FFA9371B-B963-AD41-B7F7-B89DAC785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645F2A2-D143-4265-70C7-226518B5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745F53-9BD6-6382-9F12-E7FB9143684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6C7B3A3-C7B9-6F5B-4971-704CCDF9B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97CD4E-538D-670D-CF9A-92C47307F6C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06B3BF-12B7-2215-588C-FC754B73D41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D7E1DE12-33C6-6AA9-5A2D-27809D88F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58B4BA-222F-7A8F-8A3A-D6EE9BC35820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A40191E-5221-3B72-1E09-17C1A4711DD1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036EC9E-8CF8-CA7F-07AC-CDB2C56D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6542E-C4A4-F058-E70F-CD5C2366B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0A93A765-D370-4602-1EFB-897552AC88B0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Pentagon 51">
                    <a:extLst>
                      <a:ext uri="{FF2B5EF4-FFF2-40B4-BE49-F238E27FC236}">
                        <a16:creationId xmlns:a16="http://schemas.microsoft.com/office/drawing/2014/main" id="{F0B5807C-8A52-3231-AC89-49A9861CED62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0DF6FED-A781-847C-E824-2F3AD472B3F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CF98D-0439-7BEF-B661-DD3E3242D274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8F21787-F6FB-6966-333E-B06B42CF7F3E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8D36A1-EEA1-15F4-6D8A-2116AC433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0229C9-BAAC-4FAC-8173-D6F87DACC191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61BE5C9-0093-962B-C875-3BFFF4902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09CFAA7-C783-F354-398A-2F493ABA4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01952A-960A-07FB-3F0A-499CDC30E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25A5E0D-979E-F969-84DB-BE6468D15720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295BDE-E657-A7DD-8B00-8EA6B6262A7A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4142FBD-88CA-3B5A-FDE5-9E2BD017CAE0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86C9D8A-CCA2-3579-E71E-29F7ECC18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E8D13A2B-7C90-F717-6CAD-3F9EA1A42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1AE0317-2D2D-3564-7109-5B6448D0A1E9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F868E40-2190-B8FE-F7CF-AFD0EC78D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24E45C-5494-39F4-EB36-74204EBBDDF1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D8168-C5B5-9737-A8DE-0BBFE6F88969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581D90-A9F0-D7CA-53DA-F4FAE8E64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4406CE-8922-58B8-5F93-0D573688534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C915D7D-6D7C-733E-00D2-5CCFE1F31B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EFA46340-5717-6F63-D7E8-BD57F3199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07C151C-EBCE-F0B5-E8CC-B7F018AD9C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FBDA6F7-F3D8-A6A5-6E55-DA17C2C892CD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Pentagon 32">
                    <a:extLst>
                      <a:ext uri="{FF2B5EF4-FFF2-40B4-BE49-F238E27FC236}">
                        <a16:creationId xmlns:a16="http://schemas.microsoft.com/office/drawing/2014/main" id="{3CF4F17F-5DE7-09F5-7D1F-78C03C823FB0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CF0688-6E68-E31A-F7CF-3C97E7C67E62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F925-2DCD-254E-3CF8-784479DC60C4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C6B4A3A-7AC7-96CE-D1CC-32BEDB766570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44E75F-611A-5F7F-9EFD-8ECEC6E70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8B555E-A24B-9B0C-43D0-B4DDBB2FF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40352E-9116-EE39-EA7C-0393B7B5A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B61D5C-DD6D-044A-34C0-BBD38D13A5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770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EC721E8-1139-F46C-E0DA-5A500D4E55F6}"/>
              </a:ext>
            </a:extLst>
          </p:cNvPr>
          <p:cNvGrpSpPr/>
          <p:nvPr/>
        </p:nvGrpSpPr>
        <p:grpSpPr>
          <a:xfrm>
            <a:off x="2833205" y="1049055"/>
            <a:ext cx="5475908" cy="3162021"/>
            <a:chOff x="2833205" y="1098483"/>
            <a:chExt cx="5475908" cy="31620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3E635E6-83D3-3A1C-7557-D3688B1D098C}"/>
                </a:ext>
              </a:extLst>
            </p:cNvPr>
            <p:cNvSpPr/>
            <p:nvPr/>
          </p:nvSpPr>
          <p:spPr>
            <a:xfrm>
              <a:off x="3461284" y="322335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B364AE-B093-4193-02CF-BF642057E6B9}"/>
                </a:ext>
              </a:extLst>
            </p:cNvPr>
            <p:cNvCxnSpPr>
              <a:cxnSpLocks/>
            </p:cNvCxnSpPr>
            <p:nvPr/>
          </p:nvCxnSpPr>
          <p:spPr>
            <a:xfrm>
              <a:off x="3124476" y="2809837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FCDF324-14C4-432C-E576-38CFD487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24" y="343195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076D26-72EC-1503-85C0-D391A4010D6E}"/>
                </a:ext>
              </a:extLst>
            </p:cNvPr>
            <p:cNvSpPr/>
            <p:nvPr/>
          </p:nvSpPr>
          <p:spPr>
            <a:xfrm>
              <a:off x="7891922" y="3220405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EC2C5C-2843-24BF-5EC6-76BC6B201D2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879" y="3756920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9C909F-7AF7-D942-DBE3-F9C948C85A62}"/>
                </a:ext>
              </a:extLst>
            </p:cNvPr>
            <p:cNvSpPr txBox="1"/>
            <p:nvPr/>
          </p:nvSpPr>
          <p:spPr>
            <a:xfrm>
              <a:off x="3500602" y="3247287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D7259-D6F6-D889-0DEA-35C51A7C97FD}"/>
                </a:ext>
              </a:extLst>
            </p:cNvPr>
            <p:cNvSpPr txBox="1"/>
            <p:nvPr/>
          </p:nvSpPr>
          <p:spPr>
            <a:xfrm>
              <a:off x="7953338" y="324433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/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μ</m:t>
                        </m:r>
                      </m:oMath>
                    </m:oMathPara>
                  </a14:m>
                  <a:endParaRPr lang="en-US" sz="2800" b="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736E5-3402-9EBB-F187-E280DD780951}"/>
                </a:ext>
              </a:extLst>
            </p:cNvPr>
            <p:cNvSpPr txBox="1"/>
            <p:nvPr/>
          </p:nvSpPr>
          <p:spPr>
            <a:xfrm>
              <a:off x="2833205" y="2872226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5D3DA5-D47E-AB8F-3C9C-F5FEBBEE683E}"/>
                </a:ext>
              </a:extLst>
            </p:cNvPr>
            <p:cNvGrpSpPr/>
            <p:nvPr/>
          </p:nvGrpSpPr>
          <p:grpSpPr>
            <a:xfrm>
              <a:off x="4158854" y="2287716"/>
              <a:ext cx="880056" cy="360297"/>
              <a:chOff x="6400248" y="1777592"/>
              <a:chExt cx="880056" cy="36029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86B5128-17EB-F531-AC1D-F37D705F1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8800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A2880E-D597-6540-81F6-5267D788A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BFCCEC-57AA-5251-5EC9-4851E101F0B4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F5EF53FC-2CD1-FF1E-97BF-EDC827329235}"/>
                  </a:ext>
                </a:extLst>
              </p:cNvPr>
              <p:cNvSpPr/>
              <p:nvPr/>
            </p:nvSpPr>
            <p:spPr>
              <a:xfrm>
                <a:off x="6573749" y="1929992"/>
                <a:ext cx="651925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8F8D9-9B15-AFAA-B51B-5A18C48922C1}"/>
                </a:ext>
              </a:extLst>
            </p:cNvPr>
            <p:cNvSpPr txBox="1"/>
            <p:nvPr/>
          </p:nvSpPr>
          <p:spPr>
            <a:xfrm>
              <a:off x="5857903" y="30348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2901F2-F5D5-5875-7635-F4F47279C86E}"/>
                </a:ext>
              </a:extLst>
            </p:cNvPr>
            <p:cNvSpPr/>
            <p:nvPr/>
          </p:nvSpPr>
          <p:spPr>
            <a:xfrm>
              <a:off x="5329155" y="3223357"/>
              <a:ext cx="417191" cy="4171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54EF11-8A4B-CA94-0AB8-38D6846BF30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04" y="343483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47A585-3554-A9B8-95F7-998818526077}"/>
                </a:ext>
              </a:extLst>
            </p:cNvPr>
            <p:cNvCxnSpPr>
              <a:cxnSpLocks/>
            </p:cNvCxnSpPr>
            <p:nvPr/>
          </p:nvCxnSpPr>
          <p:spPr>
            <a:xfrm>
              <a:off x="4861135" y="34319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75098C7-A82B-0E89-E6E2-5991FC0F9092}"/>
                </a:ext>
              </a:extLst>
            </p:cNvPr>
            <p:cNvSpPr/>
            <p:nvPr/>
          </p:nvSpPr>
          <p:spPr>
            <a:xfrm>
              <a:off x="7205994" y="3167675"/>
              <a:ext cx="268013" cy="46251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B86979-3896-366C-04B1-00A193A9C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0017" y="3431952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C61A8E-1395-95DE-97EA-F650E879F7ED}"/>
                </a:ext>
              </a:extLst>
            </p:cNvPr>
            <p:cNvSpPr/>
            <p:nvPr/>
          </p:nvSpPr>
          <p:spPr>
            <a:xfrm>
              <a:off x="6464562" y="3219558"/>
              <a:ext cx="417191" cy="4171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CB20DA-B287-B850-FF80-D855EB52E13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00" y="3398931"/>
              <a:ext cx="815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A16E6-C8E3-B7AF-2AFD-664B42080C98}"/>
                </a:ext>
              </a:extLst>
            </p:cNvPr>
            <p:cNvSpPr txBox="1"/>
            <p:nvPr/>
          </p:nvSpPr>
          <p:spPr>
            <a:xfrm>
              <a:off x="5343414" y="324433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F4D96-708D-6995-F433-3ED231EFA408}"/>
                </a:ext>
              </a:extLst>
            </p:cNvPr>
            <p:cNvSpPr txBox="1"/>
            <p:nvPr/>
          </p:nvSpPr>
          <p:spPr>
            <a:xfrm>
              <a:off x="6478281" y="323779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ACBEAE-F932-B50F-72E5-DD4CCFF9E677}"/>
                </a:ext>
              </a:extLst>
            </p:cNvPr>
            <p:cNvGrpSpPr/>
            <p:nvPr/>
          </p:nvGrpSpPr>
          <p:grpSpPr>
            <a:xfrm>
              <a:off x="5746346" y="2275644"/>
              <a:ext cx="651933" cy="360297"/>
              <a:chOff x="6400248" y="1777592"/>
              <a:chExt cx="651933" cy="36029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2E6AE3-2A49-BA8D-A5A0-48C2CB635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ABC3972-9F90-F82B-E014-1B4A5C1C0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11F3E1E-22DD-3781-3914-C7A1C2DF0017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F172FA70-4E96-9F77-5493-7377C16C530C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16B306-CE43-181F-5F62-1A1E8983BBCB}"/>
                </a:ext>
              </a:extLst>
            </p:cNvPr>
            <p:cNvGrpSpPr/>
            <p:nvPr/>
          </p:nvGrpSpPr>
          <p:grpSpPr>
            <a:xfrm>
              <a:off x="7014033" y="2294172"/>
              <a:ext cx="651933" cy="360297"/>
              <a:chOff x="6400248" y="1777592"/>
              <a:chExt cx="651933" cy="36029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8A9B06-DFE8-76A0-6412-99D1AB94A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E96D96-71E4-A3EA-2D50-0C8C8C936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62A38D3-9909-C235-BEA9-80F792FA29FB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75261F84-0E0B-0A39-9BFE-C737CDE864B1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B4A549-AFF3-1E86-3B5D-7CBAF141E39C}"/>
                </a:ext>
              </a:extLst>
            </p:cNvPr>
            <p:cNvSpPr txBox="1"/>
            <p:nvPr/>
          </p:nvSpPr>
          <p:spPr>
            <a:xfrm>
              <a:off x="3985148" y="304428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8FC5E-DD25-2E4C-C21C-C0E9D1720047}"/>
                </a:ext>
              </a:extLst>
            </p:cNvPr>
            <p:cNvSpPr txBox="1"/>
            <p:nvPr/>
          </p:nvSpPr>
          <p:spPr>
            <a:xfrm>
              <a:off x="4409766" y="30480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7FB89D-67C4-BB55-7B7D-54435315554F}"/>
                </a:ext>
              </a:extLst>
            </p:cNvPr>
            <p:cNvSpPr txBox="1"/>
            <p:nvPr/>
          </p:nvSpPr>
          <p:spPr>
            <a:xfrm>
              <a:off x="4856549" y="30442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326B8B-4C7A-4857-AB5F-287E52F69352}"/>
                </a:ext>
              </a:extLst>
            </p:cNvPr>
            <p:cNvSpPr txBox="1"/>
            <p:nvPr/>
          </p:nvSpPr>
          <p:spPr>
            <a:xfrm>
              <a:off x="4381362" y="2144448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operon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ECF54D-BE99-7AFF-6976-A39C782F2071}"/>
                </a:ext>
              </a:extLst>
            </p:cNvPr>
            <p:cNvSpPr/>
            <p:nvPr/>
          </p:nvSpPr>
          <p:spPr>
            <a:xfrm>
              <a:off x="4520417" y="2440116"/>
              <a:ext cx="211001" cy="2078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03B162-48D4-5614-E2EC-CC4F0B872BE9}"/>
                </a:ext>
              </a:extLst>
            </p:cNvPr>
            <p:cNvSpPr/>
            <p:nvPr/>
          </p:nvSpPr>
          <p:spPr>
            <a:xfrm>
              <a:off x="4334251" y="2440116"/>
              <a:ext cx="193181" cy="2078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0CAEC6-0510-1CFD-E968-21C2A51BE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178" y="2733380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2A4E399-2F30-226A-173A-02F0677EF18B}"/>
                </a:ext>
              </a:extLst>
            </p:cNvPr>
            <p:cNvCxnSpPr>
              <a:cxnSpLocks/>
            </p:cNvCxnSpPr>
            <p:nvPr/>
          </p:nvCxnSpPr>
          <p:spPr>
            <a:xfrm>
              <a:off x="4834098" y="2733381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CA9B18-AE12-5A43-7A23-DFC515C1A0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9043" y="2733381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AFED1A-BAE1-20C5-98A2-2A92066FBEB3}"/>
                </a:ext>
              </a:extLst>
            </p:cNvPr>
            <p:cNvSpPr txBox="1"/>
            <p:nvPr/>
          </p:nvSpPr>
          <p:spPr>
            <a:xfrm>
              <a:off x="6787415" y="3598488"/>
              <a:ext cx="1106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efflux pump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76B92F7-DB0C-2963-AA22-5A168FD9D7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0682" y="2691965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AF0C496-B705-8C95-A7CB-C09AE6FDABA4}"/>
                </a:ext>
              </a:extLst>
            </p:cNvPr>
            <p:cNvCxnSpPr>
              <a:cxnSpLocks/>
            </p:cNvCxnSpPr>
            <p:nvPr/>
          </p:nvCxnSpPr>
          <p:spPr>
            <a:xfrm>
              <a:off x="7339999" y="2733379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C86EA-BA59-BC8D-633C-137EC2EAA7F9}"/>
                </a:ext>
              </a:extLst>
            </p:cNvPr>
            <p:cNvGrpSpPr/>
            <p:nvPr/>
          </p:nvGrpSpPr>
          <p:grpSpPr>
            <a:xfrm>
              <a:off x="5248956" y="1727170"/>
              <a:ext cx="551754" cy="369332"/>
              <a:chOff x="5838834" y="3728172"/>
              <a:chExt cx="551754" cy="36933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745FD290-5198-F64B-FA20-BE524E342E49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EDB9F0-A726-195A-E5BE-01CA29614BE1}"/>
                  </a:ext>
                </a:extLst>
              </p:cNvPr>
              <p:cNvSpPr txBox="1"/>
              <p:nvPr/>
            </p:nvSpPr>
            <p:spPr>
              <a:xfrm>
                <a:off x="5838834" y="3728172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51D4C44-E77A-5D56-77D5-B49CAFCD205F}"/>
                </a:ext>
              </a:extLst>
            </p:cNvPr>
            <p:cNvGrpSpPr/>
            <p:nvPr/>
          </p:nvGrpSpPr>
          <p:grpSpPr>
            <a:xfrm>
              <a:off x="6382179" y="1727170"/>
              <a:ext cx="551754" cy="369332"/>
              <a:chOff x="5839496" y="3733485"/>
              <a:chExt cx="551754" cy="369332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F7C18C2-A9F6-3A5F-C0BB-12B993A6D794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5C8A95-2F93-7F62-4929-1494EC0EE436}"/>
                  </a:ext>
                </a:extLst>
              </p:cNvPr>
              <p:cNvSpPr txBox="1"/>
              <p:nvPr/>
            </p:nvSpPr>
            <p:spPr>
              <a:xfrm>
                <a:off x="5839496" y="3733485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08885C-5DCD-EF78-412F-46E5A9C9DAAC}"/>
                </a:ext>
              </a:extLst>
            </p:cNvPr>
            <p:cNvCxnSpPr/>
            <p:nvPr/>
          </p:nvCxnSpPr>
          <p:spPr>
            <a:xfrm flipV="1">
              <a:off x="5524833" y="2138795"/>
              <a:ext cx="0" cy="972357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4003AB-2DAB-4F48-F11A-246459E6E52C}"/>
                </a:ext>
              </a:extLst>
            </p:cNvPr>
            <p:cNvCxnSpPr/>
            <p:nvPr/>
          </p:nvCxnSpPr>
          <p:spPr>
            <a:xfrm flipV="1">
              <a:off x="6658056" y="2138794"/>
              <a:ext cx="0" cy="972357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FBB9D9-75B4-285E-2D84-525998D10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001" y="2138794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9DAD74-B36F-66EE-57D3-B081C5F6A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778" y="213965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461DD5-6571-F73E-436F-5A5548F23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043" y="1522015"/>
              <a:ext cx="2802156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909F8F-16B4-0EA8-81F7-5B5FF2CAE0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77" y="150505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32E39E-A725-0105-95F9-479CB88EB811}"/>
                </a:ext>
              </a:extLst>
            </p:cNvPr>
            <p:cNvCxnSpPr>
              <a:cxnSpLocks/>
            </p:cNvCxnSpPr>
            <p:nvPr/>
          </p:nvCxnSpPr>
          <p:spPr>
            <a:xfrm>
              <a:off x="7381199" y="150363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531754-CB9B-21B5-CD1C-A6F608FBF221}"/>
                </a:ext>
              </a:extLst>
            </p:cNvPr>
            <p:cNvCxnSpPr>
              <a:cxnSpLocks/>
            </p:cNvCxnSpPr>
            <p:nvPr/>
          </p:nvCxnSpPr>
          <p:spPr>
            <a:xfrm>
              <a:off x="6065815" y="1523435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4A5F5E4-293B-A090-056B-A58D3F780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1418" y="1396792"/>
              <a:ext cx="2802156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AD7FFA-0A57-C735-929E-D6505256CC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3574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3957AD-933B-26E8-FFD0-AF19B03C178B}"/>
                </a:ext>
              </a:extLst>
            </p:cNvPr>
            <p:cNvCxnSpPr>
              <a:cxnSpLocks/>
            </p:cNvCxnSpPr>
            <p:nvPr/>
          </p:nvCxnSpPr>
          <p:spPr>
            <a:xfrm>
              <a:off x="6218190" y="1398212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A5074F-5C46-B753-AD18-60F83E60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981" y="1378407"/>
              <a:ext cx="0" cy="315106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1800C5-F608-C38E-CA26-D498E5C1D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33" y="1522015"/>
              <a:ext cx="0" cy="201438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1C161F-6C38-779F-D2C4-7BE8C48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51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606006-DC24-8297-3BEB-77CD84ACC6AA}"/>
                </a:ext>
              </a:extLst>
            </p:cNvPr>
            <p:cNvSpPr txBox="1"/>
            <p:nvPr/>
          </p:nvSpPr>
          <p:spPr>
            <a:xfrm>
              <a:off x="5461578" y="1098483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ligand sensing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5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6FBD15-C70E-3D0A-54D3-0D4E77F4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6" y="721284"/>
            <a:ext cx="4775200" cy="3124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44296-7635-728C-6323-270063CD75FA}"/>
              </a:ext>
            </a:extLst>
          </p:cNvPr>
          <p:cNvSpPr/>
          <p:nvPr/>
        </p:nvSpPr>
        <p:spPr>
          <a:xfrm>
            <a:off x="5986082" y="2016494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ODE and compute objective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5DD10-8CE4-DE1D-91FF-629553EA0C41}"/>
              </a:ext>
            </a:extLst>
          </p:cNvPr>
          <p:cNvSpPr/>
          <p:nvPr/>
        </p:nvSpPr>
        <p:spPr>
          <a:xfrm>
            <a:off x="5986082" y="2998045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landscape with nonparametric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A6E1F-68E5-794B-A728-26EF9A28CBC1}"/>
              </a:ext>
            </a:extLst>
          </p:cNvPr>
          <p:cNvSpPr/>
          <p:nvPr/>
        </p:nvSpPr>
        <p:spPr>
          <a:xfrm>
            <a:off x="5986082" y="3979596"/>
            <a:ext cx="2466109" cy="9975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next sample balancing exploration and exploitation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7B917-5B12-7E2D-E437-561E1FFC116D}"/>
              </a:ext>
            </a:extLst>
          </p:cNvPr>
          <p:cNvSpPr/>
          <p:nvPr/>
        </p:nvSpPr>
        <p:spPr>
          <a:xfrm>
            <a:off x="5986082" y="1034943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parameter space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13D2297-C006-9CFB-9467-23CCBA5502D8}"/>
              </a:ext>
            </a:extLst>
          </p:cNvPr>
          <p:cNvSpPr/>
          <p:nvPr/>
        </p:nvSpPr>
        <p:spPr>
          <a:xfrm rot="10800000">
            <a:off x="7115227" y="1695713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9559EC9-A155-55F6-4A92-79DA1FEDA9AE}"/>
              </a:ext>
            </a:extLst>
          </p:cNvPr>
          <p:cNvSpPr/>
          <p:nvPr/>
        </p:nvSpPr>
        <p:spPr>
          <a:xfrm rot="10800000">
            <a:off x="7115227" y="2701235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02272C6-74B9-8A53-EEDF-8FB663210DDD}"/>
              </a:ext>
            </a:extLst>
          </p:cNvPr>
          <p:cNvSpPr/>
          <p:nvPr/>
        </p:nvSpPr>
        <p:spPr>
          <a:xfrm rot="10800000">
            <a:off x="7156789" y="3682786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0258874-8907-F3E6-ED46-471D0427DDAF}"/>
              </a:ext>
            </a:extLst>
          </p:cNvPr>
          <p:cNvSpPr/>
          <p:nvPr/>
        </p:nvSpPr>
        <p:spPr>
          <a:xfrm rot="16200000" flipV="1">
            <a:off x="6999331" y="2763852"/>
            <a:ext cx="3261761" cy="18827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08D75-E6E1-5353-5DC7-753A3BC00661}"/>
              </a:ext>
            </a:extLst>
          </p:cNvPr>
          <p:cNvSpPr txBox="1"/>
          <p:nvPr/>
        </p:nvSpPr>
        <p:spPr>
          <a:xfrm>
            <a:off x="5578598" y="6245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FD07D-770F-CC09-BADE-C7FD8790F09C}"/>
              </a:ext>
            </a:extLst>
          </p:cNvPr>
          <p:cNvSpPr txBox="1"/>
          <p:nvPr/>
        </p:nvSpPr>
        <p:spPr>
          <a:xfrm>
            <a:off x="1021844" y="6245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E84611-C4D2-4603-028B-576B588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3890601"/>
            <a:ext cx="5039806" cy="125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AFF2-7E69-1C7F-4F27-5B82EA441AFB}"/>
              </a:ext>
            </a:extLst>
          </p:cNvPr>
          <p:cNvSpPr txBox="1"/>
          <p:nvPr/>
        </p:nvSpPr>
        <p:spPr>
          <a:xfrm>
            <a:off x="1021844" y="353283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06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2BC80E-4762-81FE-1422-9BBC3BBA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35" y="1231514"/>
            <a:ext cx="4991921" cy="399776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BB5D000-1618-B5DE-7EE1-EC2A1FB7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19" y="2656709"/>
            <a:ext cx="3959703" cy="296977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38FD331-FEF1-F21C-A8DC-CD0B37D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56" y="827889"/>
            <a:ext cx="3894966" cy="194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718BA-1B24-11AE-1CE5-EC1D9292B068}"/>
              </a:ext>
            </a:extLst>
          </p:cNvPr>
          <p:cNvSpPr txBox="1"/>
          <p:nvPr/>
        </p:nvSpPr>
        <p:spPr>
          <a:xfrm>
            <a:off x="6597972" y="265670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69663-F3B6-D48D-F77D-E3EE27992FAF}"/>
              </a:ext>
            </a:extLst>
          </p:cNvPr>
          <p:cNvSpPr txBox="1"/>
          <p:nvPr/>
        </p:nvSpPr>
        <p:spPr>
          <a:xfrm>
            <a:off x="2013535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C6FBB-7BE1-89C2-2893-BD1A29A44F6E}"/>
              </a:ext>
            </a:extLst>
          </p:cNvPr>
          <p:cNvSpPr txBox="1"/>
          <p:nvPr/>
        </p:nvSpPr>
        <p:spPr>
          <a:xfrm>
            <a:off x="6597972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938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1E69164-3A42-788B-2562-FE0D50594B6C}"/>
              </a:ext>
            </a:extLst>
          </p:cNvPr>
          <p:cNvSpPr/>
          <p:nvPr/>
        </p:nvSpPr>
        <p:spPr>
          <a:xfrm>
            <a:off x="2453574" y="1080142"/>
            <a:ext cx="6473952" cy="5217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73756F-C2FF-7A3C-CF95-D0E8B71F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85" y="1019593"/>
            <a:ext cx="2637904" cy="211255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6349F7B-419C-F472-26DD-D9D6EF30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85" y="4418002"/>
            <a:ext cx="2505626" cy="187922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9BCF29E-4246-A57E-BB80-D78DCE8C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86" y="3132151"/>
            <a:ext cx="2505626" cy="12528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AD86ED1-A867-4A2F-5671-60F1B7583DC3}"/>
              </a:ext>
            </a:extLst>
          </p:cNvPr>
          <p:cNvGrpSpPr/>
          <p:nvPr/>
        </p:nvGrpSpPr>
        <p:grpSpPr>
          <a:xfrm>
            <a:off x="6331883" y="4313449"/>
            <a:ext cx="2505626" cy="1318436"/>
            <a:chOff x="986117" y="897238"/>
            <a:chExt cx="9285053" cy="48177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B2D844-AE25-8640-9A01-B917433C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86117" y="1143000"/>
              <a:ext cx="9144000" cy="4572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19DE99-6FBF-19DD-5A7F-AF47875F3953}"/>
                </a:ext>
              </a:extLst>
            </p:cNvPr>
            <p:cNvSpPr txBox="1"/>
            <p:nvPr/>
          </p:nvSpPr>
          <p:spPr>
            <a:xfrm>
              <a:off x="2704102" y="897238"/>
              <a:ext cx="3263320" cy="544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Influx Perturbation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0295B-9674-5791-D552-570AFD94FFD7}"/>
                </a:ext>
              </a:extLst>
            </p:cNvPr>
            <p:cNvSpPr txBox="1"/>
            <p:nvPr/>
          </p:nvSpPr>
          <p:spPr>
            <a:xfrm>
              <a:off x="6849763" y="897238"/>
              <a:ext cx="3421407" cy="544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Export Perturbation</a:t>
              </a:r>
            </a:p>
          </p:txBody>
        </p:sp>
      </p:grp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BA1B83-524C-0B36-41A1-5F998CE65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908" y="1211849"/>
            <a:ext cx="3828059" cy="1318436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62C1DD-7224-C383-A12C-22E420A2D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009" y="2380149"/>
            <a:ext cx="3745500" cy="187275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8ACC1D7-B862-EE76-7E4F-C05B70400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846" y="4394971"/>
            <a:ext cx="1251180" cy="125118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C6A243-6D94-7C63-3387-006B98C5040B}"/>
              </a:ext>
            </a:extLst>
          </p:cNvPr>
          <p:cNvGrpSpPr/>
          <p:nvPr/>
        </p:nvGrpSpPr>
        <p:grpSpPr>
          <a:xfrm>
            <a:off x="6833397" y="5384218"/>
            <a:ext cx="2179978" cy="509600"/>
            <a:chOff x="5076032" y="3844581"/>
            <a:chExt cx="2179978" cy="509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5ED2E1-7E45-E878-1B0C-A5D93A9E56C9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A2AB05-2493-121D-1D2E-09FC769870B7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84183-C3B8-1EC6-F4C0-73208C3360C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5855AF-9C7E-8F56-D9ED-18A91F04C8AB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31A727-E962-A38A-5751-88CA11DF5E5B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8396FF-264E-C07A-033B-8305F3AE6554}"/>
              </a:ext>
            </a:extLst>
          </p:cNvPr>
          <p:cNvSpPr txBox="1"/>
          <p:nvPr/>
        </p:nvSpPr>
        <p:spPr>
          <a:xfrm>
            <a:off x="10417155" y="62746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1884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00FD6A-A844-55D5-57DE-FD3D6AFE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2685" y="2800737"/>
            <a:ext cx="5068708" cy="2703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58206-B68E-6147-7B3D-BC2C0EFEE69E}"/>
              </a:ext>
            </a:extLst>
          </p:cNvPr>
          <p:cNvSpPr txBox="1"/>
          <p:nvPr/>
        </p:nvSpPr>
        <p:spPr>
          <a:xfrm>
            <a:off x="7273271" y="264684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Influx Perturbation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FD367-D467-4A1C-B52C-71197508A8B9}"/>
              </a:ext>
            </a:extLst>
          </p:cNvPr>
          <p:cNvSpPr txBox="1"/>
          <p:nvPr/>
        </p:nvSpPr>
        <p:spPr>
          <a:xfrm>
            <a:off x="9547229" y="264030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Export Perturbation</a:t>
            </a: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ACEBFC-A6B8-3F9B-9627-15684ED9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26" y="248946"/>
            <a:ext cx="6096000" cy="2099546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B9DAEA-0134-B471-5FD6-125D2E91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5" y="2284298"/>
            <a:ext cx="6096000" cy="30480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27CF09D-A5D1-D904-524D-BA572476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89" y="173561"/>
            <a:ext cx="2519979" cy="25199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232C459-8C1E-95FE-4716-E084722AB812}"/>
              </a:ext>
            </a:extLst>
          </p:cNvPr>
          <p:cNvGrpSpPr/>
          <p:nvPr/>
        </p:nvGrpSpPr>
        <p:grpSpPr>
          <a:xfrm>
            <a:off x="416685" y="578846"/>
            <a:ext cx="2199680" cy="850557"/>
            <a:chOff x="5076032" y="3844580"/>
            <a:chExt cx="2199680" cy="8505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EDE6FA-7F12-F62B-D9FB-65BA94E51920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1D1523-CD17-68A6-64F2-20EDDEC5CA38}"/>
                </a:ext>
              </a:extLst>
            </p:cNvPr>
            <p:cNvSpPr/>
            <p:nvPr/>
          </p:nvSpPr>
          <p:spPr>
            <a:xfrm>
              <a:off x="5200431" y="4304208"/>
              <a:ext cx="122480" cy="1224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730015-23E2-4411-720E-AB2A101730F9}"/>
                </a:ext>
              </a:extLst>
            </p:cNvPr>
            <p:cNvSpPr/>
            <p:nvPr/>
          </p:nvSpPr>
          <p:spPr>
            <a:xfrm>
              <a:off x="5076032" y="3844580"/>
              <a:ext cx="1547190" cy="850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E14F35-AF5C-EBC9-D851-3A5D23E5549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0FC0E8-29EE-CE44-E1FA-CFFAA8909F07}"/>
                </a:ext>
              </a:extLst>
            </p:cNvPr>
            <p:cNvSpPr txBox="1"/>
            <p:nvPr/>
          </p:nvSpPr>
          <p:spPr>
            <a:xfrm>
              <a:off x="5342613" y="4426688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6E1171-5646-0C87-7EC4-44F1A7B8964C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AAEE07-84E3-5EC6-3F95-CD1AA44BDCB4}"/>
                </a:ext>
              </a:extLst>
            </p:cNvPr>
            <p:cNvSpPr/>
            <p:nvPr/>
          </p:nvSpPr>
          <p:spPr>
            <a:xfrm>
              <a:off x="5200431" y="4478199"/>
              <a:ext cx="122480" cy="1224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1C08A2-1BDE-859E-72BC-34DCD7F08E15}"/>
                </a:ext>
              </a:extLst>
            </p:cNvPr>
            <p:cNvSpPr txBox="1"/>
            <p:nvPr/>
          </p:nvSpPr>
          <p:spPr>
            <a:xfrm>
              <a:off x="5322910" y="425092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901E22-6F3D-6B01-140F-7921EA392582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F2711E-18FE-5CED-3117-995A94F042E9}"/>
              </a:ext>
            </a:extLst>
          </p:cNvPr>
          <p:cNvGrpSpPr/>
          <p:nvPr/>
        </p:nvGrpSpPr>
        <p:grpSpPr>
          <a:xfrm>
            <a:off x="416685" y="1574800"/>
            <a:ext cx="2179978" cy="509600"/>
            <a:chOff x="5076032" y="3844581"/>
            <a:chExt cx="2179978" cy="509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B3DD21-9AE6-5C7E-5FFC-B6692DE37FF7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ECF38-8C0B-5C3D-DDE4-BBB7390B77E2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39A5F-FA2A-059B-D86B-73A1C7883B24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C70B04-1338-FF7D-A6D6-B294CE4A914A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7ECEE4-FCDC-932A-52E6-9852AEC73C13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95DBD82-F752-1F3A-E444-0078A2135F93}"/>
              </a:ext>
            </a:extLst>
          </p:cNvPr>
          <p:cNvSpPr txBox="1"/>
          <p:nvPr/>
        </p:nvSpPr>
        <p:spPr>
          <a:xfrm>
            <a:off x="2007011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7A6FB-9C77-0E51-C01D-08D43092FC4D}"/>
              </a:ext>
            </a:extLst>
          </p:cNvPr>
          <p:cNvSpPr txBox="1"/>
          <p:nvPr/>
        </p:nvSpPr>
        <p:spPr>
          <a:xfrm>
            <a:off x="179712" y="2344706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19FF3-3AFA-F819-26B1-C90B9E6CDBA3}"/>
              </a:ext>
            </a:extLst>
          </p:cNvPr>
          <p:cNvSpPr txBox="1"/>
          <p:nvPr/>
        </p:nvSpPr>
        <p:spPr>
          <a:xfrm>
            <a:off x="8502774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46246-87C4-3604-264F-8DDF1228D061}"/>
              </a:ext>
            </a:extLst>
          </p:cNvPr>
          <p:cNvSpPr txBox="1"/>
          <p:nvPr/>
        </p:nvSpPr>
        <p:spPr>
          <a:xfrm>
            <a:off x="6776930" y="2409469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1484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34FFE7-5C5C-AA4A-FF64-241C5108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6" y="310616"/>
            <a:ext cx="4239722" cy="281958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E6C8C34-D026-478C-0FBB-F891974F4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0" y="3558691"/>
            <a:ext cx="7555604" cy="302224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E92B06-723B-4CC9-845E-85868BCE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458" y="308600"/>
            <a:ext cx="6046292" cy="2821603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E7268D0-0561-2E21-ED9A-168A27FF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28" y="3892346"/>
            <a:ext cx="3296900" cy="2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1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D44AC61-066A-E389-0A2F-E9E13309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35" y="7930"/>
            <a:ext cx="5630615" cy="4826242"/>
          </a:xfrm>
          <a:prstGeom prst="rect">
            <a:avLst/>
          </a:prstGeom>
        </p:spPr>
      </p:pic>
      <p:pic>
        <p:nvPicPr>
          <p:cNvPr id="354" name="Picture 3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EA7ECE-D500-5F0E-2E33-E48A7140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1" y="4855695"/>
            <a:ext cx="13159579" cy="3794405"/>
          </a:xfrm>
          <a:prstGeom prst="rect">
            <a:avLst/>
          </a:prstGeom>
        </p:spPr>
      </p:pic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C79841-6EB9-6E58-5633-DE72AB5376E6}"/>
              </a:ext>
            </a:extLst>
          </p:cNvPr>
          <p:cNvGrpSpPr/>
          <p:nvPr/>
        </p:nvGrpSpPr>
        <p:grpSpPr>
          <a:xfrm>
            <a:off x="0" y="0"/>
            <a:ext cx="7753510" cy="5072278"/>
            <a:chOff x="1690205" y="1564914"/>
            <a:chExt cx="7753510" cy="5072278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A5C5551-5B7E-0663-B215-EF4720997BBD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2EC5C639-DEE0-55FA-160D-E895D62BC61F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9B5239FA-667D-502A-B94C-A2015FA98E98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7CB68A17-A363-3F64-D517-929363317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>
                  <a:extLst>
                    <a:ext uri="{FF2B5EF4-FFF2-40B4-BE49-F238E27FC236}">
                      <a16:creationId xmlns:a16="http://schemas.microsoft.com/office/drawing/2014/main" id="{F24AE4EA-7DA4-B15F-277A-661D5130A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E67BCA8-A636-E474-4E85-1BBE6911D4F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292A176C-B6BB-527D-678C-FE8B4DC9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61244B37-EB5F-EE26-C376-8CD158CEE5B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58339C4E-5CF1-4ACE-8C53-9ED46C82B31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539E6F05-2149-757F-E654-5C93C10ED9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9AD76ABE-4E59-2BD3-6C75-6570F03864E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F7D811AE-B8CB-463E-ED0A-AC9A410DBE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2A01BA7C-7D27-AB7A-F138-AA2A78BFC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43D130D5-F703-FD9F-C192-9B5706FFD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0A93250E-109C-704E-9F3D-89222E74E9C5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0" name="Pentagon 349">
                    <a:extLst>
                      <a:ext uri="{FF2B5EF4-FFF2-40B4-BE49-F238E27FC236}">
                        <a16:creationId xmlns:a16="http://schemas.microsoft.com/office/drawing/2014/main" id="{E99C0F0A-7865-A835-490F-B107510FC43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507B94FA-1941-E8C3-CBE7-4419100966AC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90D7C86-AB9F-56E4-EC57-CE5A026E1108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34033E1-0F9F-5970-07B9-F71F54CC7AF2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3E0E407-4C59-1A67-D016-A494E9F5CC8B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1385C10B-F09F-E42A-A98D-33691FA0A039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067DA55F-9462-6C8E-7BB4-72870830E484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90E9D8D6-4215-C7E1-731D-E39667FF7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D2557C9E-06DA-AD52-EAEB-C5447EE4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09A7C1E-E150-3656-0D1D-0F5825C16F62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700CE7D0-22C5-3DFB-0A1F-E41CF7363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5482BC3B-B6F8-1E16-FC0D-AB28DC1B993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86C82ACF-6F7F-56F5-F64B-02FDECEDE65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6" name="TextBox 325">
                      <a:extLst>
                        <a:ext uri="{FF2B5EF4-FFF2-40B4-BE49-F238E27FC236}">
                          <a16:creationId xmlns:a16="http://schemas.microsoft.com/office/drawing/2014/main" id="{4C6E1DB5-0654-0B32-74BB-4C90EF875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A5575B61-B357-283F-DFCB-5B7650A39AF3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18CC4776-9934-134E-D6AD-678FDA9F24CE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6EDA7E42-E67E-FB3F-2D7B-7A3E400173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585F1F33-6076-52B6-DC1D-50438EC74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14BB7198-1E33-51A1-7909-DE84194DE75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Pentagon 332">
                    <a:extLst>
                      <a:ext uri="{FF2B5EF4-FFF2-40B4-BE49-F238E27FC236}">
                        <a16:creationId xmlns:a16="http://schemas.microsoft.com/office/drawing/2014/main" id="{8D993E51-BC07-CDC0-C908-E8198D7E4C7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982D890F-5B3F-9063-9ADD-EF23C3A0468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E893EC0-4BAC-07E5-CB12-E0970CA4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63F4D85-C14E-1C67-7604-7C632FC19157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DE11DB9B-03AF-44DF-47C6-7FE7A549793C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E8167E71-E681-D38C-D366-15F275C2D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CFA559B-6B4A-3AB1-D240-880E28302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7A51ED28-87F9-9D4E-B091-EF5058AB61C6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Pentagon 316">
                <a:extLst>
                  <a:ext uri="{FF2B5EF4-FFF2-40B4-BE49-F238E27FC236}">
                    <a16:creationId xmlns:a16="http://schemas.microsoft.com/office/drawing/2014/main" id="{7A34CB94-B474-3992-2C9D-50A7093B4C1D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78882849-5946-917E-8DDB-913C40244D75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F79AE34-DF4E-DB8A-8F57-872F1854FFD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2739191-45AC-538A-64D3-F4A23BE921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97B2097-48DC-7B85-036A-39632339E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E3266274-7C42-3343-7D66-80BF86E66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0141B731-C31B-EBCF-FE06-5FF82621C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080E52C9-CF4F-8368-1CF0-476AB0CDC4DF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0C9AFA4-AD33-CD3F-1238-C79EB276CEA3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6C4C00E8-4C06-7E1C-350B-DFC4DC11CE5A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D772E9CD-D177-AA00-5FDE-A2286A6F7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7FA44418-2B2D-468F-3E48-E5CF227F5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3645798-7928-7932-97CA-7166F6960585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F53A9343-89F6-1EDA-4001-6EE6536F1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CFCD60A-C6BE-5594-6411-46548B7767FA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36694F2-AC15-F66B-25F2-8289B216C16F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A6564631-93A6-E5B4-BFA6-CB68D3E3AF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B3882BF-C7D8-C16C-23B7-062FC4064B72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2169F331-2C4F-131A-09BA-2DA31935C2C5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708C30F4-915C-D00E-5CDA-A6C985B40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09E71CE1-5365-50A3-7B64-0E16F65C4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136628C-2BD8-F36B-6312-62B4484F8E59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8" name="Pentagon 307">
                    <a:extLst>
                      <a:ext uri="{FF2B5EF4-FFF2-40B4-BE49-F238E27FC236}">
                        <a16:creationId xmlns:a16="http://schemas.microsoft.com/office/drawing/2014/main" id="{B41EAD70-E93D-99D8-891C-86394627184B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7DF92B50-57F0-E9AE-7482-A246AB4E0BC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E5101C9E-8ED0-CD46-EA5C-E52BFF801B63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C30E016-375D-CB6F-4AEF-9663503D07C0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B6E5CDED-D74B-C3DF-E1AE-2611738A1759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975371E-4708-9681-2307-8BA3CA4D168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3" name="Straight Arrow Connector 272">
                  <a:extLst>
                    <a:ext uri="{FF2B5EF4-FFF2-40B4-BE49-F238E27FC236}">
                      <a16:creationId xmlns:a16="http://schemas.microsoft.com/office/drawing/2014/main" id="{E69D4B55-EEC4-5372-6ECF-8E536DF70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FED03751-80B6-88E5-7049-A84A3922D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A15FFCC-C346-2D88-D367-28530913BC8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6" name="Straight Arrow Connector 275">
                  <a:extLst>
                    <a:ext uri="{FF2B5EF4-FFF2-40B4-BE49-F238E27FC236}">
                      <a16:creationId xmlns:a16="http://schemas.microsoft.com/office/drawing/2014/main" id="{BBC166B1-EDB1-D92C-B437-DFE32AF79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B5D6A30-FE08-8903-6675-22EBB62E2FD6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4D3CA24C-8622-CA9A-7EEC-337C9E12CA30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271A83B5-80B4-F06B-9A59-35B922EF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497C038-DCBE-02A2-07B4-F5C0A52E92C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335967D5-A045-9E5F-55AE-A8C3FCFAB487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A6FD4581-8CB4-98F0-D824-6FF3569E4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8A1120DA-CE6E-9847-1CCF-22B894E04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A3A7CB01-35B2-36C7-CF23-760487E47151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" name="Pentagon 285">
                    <a:extLst>
                      <a:ext uri="{FF2B5EF4-FFF2-40B4-BE49-F238E27FC236}">
                        <a16:creationId xmlns:a16="http://schemas.microsoft.com/office/drawing/2014/main" id="{F7E914C8-143E-5CA6-1392-6BC8894E7685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D4D60EF-CDD0-FF62-58C9-C714970B2257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8B19DD8-88D6-7463-1423-A77CCCDD3A1F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270" name="Arc 269">
                <a:extLst>
                  <a:ext uri="{FF2B5EF4-FFF2-40B4-BE49-F238E27FC236}">
                    <a16:creationId xmlns:a16="http://schemas.microsoft.com/office/drawing/2014/main" id="{9B54CE16-DE10-B1DD-AB64-F267F76F4167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46E2E402-3D3F-D984-8250-03CA080D7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728F6D0-9BA5-7433-A026-5BEB25FE3164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0D5A09C-0938-1102-4514-D756C17DC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5031E360-FFC7-98FE-2C3E-072965A1C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E6BB143-2CB8-4CB1-D8E2-1FC857747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84FC6F4A-A4D4-BC19-4D01-B585C45CE9E1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140E494D-3298-3D1B-1D78-355967C3ED3D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1B3AE047-CE7B-3EE2-AB93-D276A57DF8A9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4BB6B3C2-E264-9B50-772E-1E01E55CA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5AB17B4C-C408-9BE0-1F95-C9E06EAD1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BF7BC8E-DF34-1AE6-D018-7401482FD9CF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3FAF5E14-BB29-2C66-7056-8539596A2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82067E1-1766-182F-4C7A-A8C4B3FEE42B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321BD843-C3C6-AAA8-0952-927555BBCFFB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A5A46091-CA34-40A8-23DD-1DB061B380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B14A11A8-9EE6-5C0F-C603-7088DB677007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E44515FE-5BD7-D2DA-BBB3-3F6421B8878D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2AE5E82A-5965-1D4F-E582-00744A178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03AD0BF3-E09D-75A3-8E49-76A892F299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FEC313F2-6E51-12F1-5B11-D7C851DEE736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52FCA59-C3F6-004C-EC67-F1169E44D27F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F9EF2472-9DA4-80F0-A072-E839232C016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7D0FCDB-4116-0197-7881-30D64A167048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95EFCC9D-C47D-D0F0-C7E5-732F1488E721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ACAAA9CB-6745-E541-6228-26D230933C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780673F0-0AC9-CD0E-799A-2E364177B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1082B13-5BE4-8970-104C-C90F5DA8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49698B8-BD9B-0352-9E6C-70DEEF2757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0D3A9266-A00A-3090-50DB-670D0D078442}"/>
              </a:ext>
            </a:extLst>
          </p:cNvPr>
          <p:cNvSpPr txBox="1"/>
          <p:nvPr/>
        </p:nvSpPr>
        <p:spPr>
          <a:xfrm>
            <a:off x="-20226" y="-4397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1581E7EA-F32B-3A7B-374D-06EFF254FDD8}"/>
              </a:ext>
            </a:extLst>
          </p:cNvPr>
          <p:cNvSpPr txBox="1"/>
          <p:nvPr/>
        </p:nvSpPr>
        <p:spPr>
          <a:xfrm>
            <a:off x="7989036" y="0"/>
            <a:ext cx="43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9B2E424-2794-2FD4-DE45-A5B7359C3D10}"/>
              </a:ext>
            </a:extLst>
          </p:cNvPr>
          <p:cNvSpPr txBox="1"/>
          <p:nvPr/>
        </p:nvSpPr>
        <p:spPr>
          <a:xfrm>
            <a:off x="-22117" y="469623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784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4F240F-EE24-508F-EE1E-763F1D42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6" y="439037"/>
            <a:ext cx="4949295" cy="29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CA4D9-6A8F-E316-BFA1-E2787D57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65035" y="7770984"/>
            <a:ext cx="2776888" cy="2446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6D0CB-7C52-80FF-99FE-2FC3DEA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1923" y="7770984"/>
            <a:ext cx="2446493" cy="24464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3E128A0-A5E2-A464-03F1-27430671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34" y="3293801"/>
            <a:ext cx="5223381" cy="44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05BD7-1CA4-438D-5379-0D31A643E33A}"/>
              </a:ext>
            </a:extLst>
          </p:cNvPr>
          <p:cNvSpPr txBox="1"/>
          <p:nvPr/>
        </p:nvSpPr>
        <p:spPr>
          <a:xfrm>
            <a:off x="1465032" y="5232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D305B-35E7-D279-19ED-77D229E129F1}"/>
              </a:ext>
            </a:extLst>
          </p:cNvPr>
          <p:cNvSpPr txBox="1"/>
          <p:nvPr/>
        </p:nvSpPr>
        <p:spPr>
          <a:xfrm>
            <a:off x="1478489" y="3429000"/>
            <a:ext cx="43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E280-8D2F-A18D-2054-ED23FED9D1AE}"/>
              </a:ext>
            </a:extLst>
          </p:cNvPr>
          <p:cNvSpPr txBox="1"/>
          <p:nvPr/>
        </p:nvSpPr>
        <p:spPr>
          <a:xfrm>
            <a:off x="198498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9B5E-3849-B41D-E8E1-C8F425614243}"/>
              </a:ext>
            </a:extLst>
          </p:cNvPr>
          <p:cNvSpPr txBox="1"/>
          <p:nvPr/>
        </p:nvSpPr>
        <p:spPr>
          <a:xfrm>
            <a:off x="458305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7705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3618398" y="310583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Supplementary Figures</a:t>
            </a:r>
          </a:p>
        </p:txBody>
      </p:sp>
    </p:spTree>
    <p:extLst>
      <p:ext uri="{BB962C8B-B14F-4D97-AF65-F5344CB8AC3E}">
        <p14:creationId xmlns:p14="http://schemas.microsoft.com/office/powerpoint/2010/main" val="127475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10078</TotalTime>
  <Words>270</Words>
  <Application>Microsoft Macintosh PowerPoint</Application>
  <PresentationFormat>Widescreen</PresentationFormat>
  <Paragraphs>180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Machine learning approaches for Bayesian optimization of dynamic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for Bayesian optimization of dynamic pathways</dc:title>
  <dc:creator>MERZBACHER Charlotte</dc:creator>
  <cp:lastModifiedBy>MERZBACHER Charlotte</cp:lastModifiedBy>
  <cp:revision>18</cp:revision>
  <dcterms:created xsi:type="dcterms:W3CDTF">2022-06-15T11:19:56Z</dcterms:created>
  <dcterms:modified xsi:type="dcterms:W3CDTF">2022-09-07T10:48:33Z</dcterms:modified>
</cp:coreProperties>
</file>